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4:22:52.241" v="5775"/>
        <pc:sldMkLst>
          <pc:docMk/>
          <pc:sldMk cId="3193860958" sldId="360"/>
        </pc:sldMkLst>
        <pc:spChg chg="add del mod">
          <ac:chgData name="Zhao Xiong" userId="5eba49e5-2895-4cd9-83e8-b3064fe76704" providerId="ADAL" clId="{D82DBE08-D358-401E-B916-C3CF32898FE7}" dt="2022-09-14T14:22:51.811" v="5774" actId="1076"/>
          <ac:spMkLst>
            <pc:docMk/>
            <pc:sldMk cId="3193860958" sldId="360"/>
            <ac:spMk id="2" creationId="{0736C6FF-396D-4941-AD63-2B561CD03E0A}"/>
          </ac:spMkLst>
        </pc:spChg>
        <pc:spChg chg="add del">
          <ac:chgData name="Zhao Xiong" userId="5eba49e5-2895-4cd9-83e8-b3064fe76704" providerId="ADAL" clId="{D82DBE08-D358-401E-B916-C3CF32898FE7}" dt="2022-09-14T12:50:37.466" v="5295"/>
          <ac:spMkLst>
            <pc:docMk/>
            <pc:sldMk cId="3193860958" sldId="360"/>
            <ac:spMk id="3" creationId="{950ABC8F-DAA4-44CF-A6AB-A4A5B9AC04EB}"/>
          </ac:spMkLst>
        </pc:spChg>
        <pc:spChg chg="del">
          <ac:chgData name="Zhao Xiong" userId="5eba49e5-2895-4cd9-83e8-b3064fe76704" providerId="ADAL" clId="{D82DBE08-D358-401E-B916-C3CF32898FE7}" dt="2022-09-14T12:50:33.658" v="5292"/>
          <ac:spMkLst>
            <pc:docMk/>
            <pc:sldMk cId="3193860958" sldId="360"/>
            <ac:spMk id="4" creationId="{B26B1A6F-74DC-4356-A6B3-5CE2FF7DEB4E}"/>
          </ac:spMkLst>
        </pc:spChg>
        <pc:spChg chg="add del">
          <ac:chgData name="Zhao Xiong" userId="5eba49e5-2895-4cd9-83e8-b3064fe76704" providerId="ADAL" clId="{D82DBE08-D358-401E-B916-C3CF32898FE7}" dt="2022-09-14T12:50:38.099" v="5296"/>
          <ac:spMkLst>
            <pc:docMk/>
            <pc:sldMk cId="3193860958" sldId="360"/>
            <ac:spMk id="5" creationId="{7CF4CEAC-2314-45C8-964D-08CC3A4A0C17}"/>
          </ac:spMkLst>
        </pc:spChg>
        <pc:spChg chg="mod">
          <ac:chgData name="Zhao Xiong" userId="5eba49e5-2895-4cd9-83e8-b3064fe76704" providerId="ADAL" clId="{D82DBE08-D358-401E-B916-C3CF32898FE7}" dt="2022-09-14T12:50:14.682" v="5290" actId="20577"/>
          <ac:spMkLst>
            <pc:docMk/>
            <pc:sldMk cId="3193860958" sldId="360"/>
            <ac:spMk id="11" creationId="{4025521C-DB90-4716-96C5-635A7ED190F6}"/>
          </ac:spMkLst>
        </pc:spChg>
        <pc:grpChg chg="add del mod">
          <ac:chgData name="Zhao Xiong" userId="5eba49e5-2895-4cd9-83e8-b3064fe76704" providerId="ADAL" clId="{D82DBE08-D358-401E-B916-C3CF32898FE7}" dt="2022-09-14T14:22:52.241" v="5775"/>
          <ac:grpSpMkLst>
            <pc:docMk/>
            <pc:sldMk cId="3193860958" sldId="360"/>
            <ac:grpSpMk id="10" creationId="{97F525E8-3625-4AA6-B94F-BD7BC3D0A84B}"/>
          </ac:grpSpMkLst>
        </pc:grpChg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5T11:50:52.765" v="82"/>
      <pc:docMkLst>
        <pc:docMk/>
      </pc:docMkLst>
      <pc:sldChg chg="delSp del">
        <pc:chgData name="Zhao Xiong" userId="5eba49e5-2895-4cd9-83e8-b3064fe76704" providerId="ADAL" clId="{5ECE521D-FC3A-48F7-A9FE-0A02DF6B8AD7}" dt="2022-09-15T11:50:51.746" v="81" actId="2696"/>
        <pc:sldMkLst>
          <pc:docMk/>
          <pc:sldMk cId="3193860958" sldId="360"/>
        </pc:sldMkLst>
        <pc:spChg chg="del">
          <ac:chgData name="Zhao Xiong" userId="5eba49e5-2895-4cd9-83e8-b3064fe76704" providerId="ADAL" clId="{5ECE521D-FC3A-48F7-A9FE-0A02DF6B8AD7}" dt="2022-09-15T11:50:49.401" v="80" actId="478"/>
          <ac:spMkLst>
            <pc:docMk/>
            <pc:sldMk cId="3193860958" sldId="360"/>
            <ac:spMk id="2" creationId="{0736C6FF-396D-4941-AD63-2B561CD03E0A}"/>
          </ac:spMkLst>
        </pc:sp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">
        <pc:chgData name="Zhao Xiong" userId="5eba49e5-2895-4cd9-83e8-b3064fe76704" providerId="ADAL" clId="{5ECE521D-FC3A-48F7-A9FE-0A02DF6B8AD7}" dt="2022-09-15T11:50:52.765" v="82"/>
        <pc:sldMkLst>
          <pc:docMk/>
          <pc:sldMk cId="1463968883" sldId="36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7T22:44:36.343" v="1011" actId="1076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7T22:44:36.343" v="1011" actId="1076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7T21:28:19.268" v="803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7T21:28:19.268" v="803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7T21:27:24.610" v="658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7T21:27:26.048" v="670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delSp modSp add del mod">
        <pc:chgData name="zhaohan" userId="95e304e8ede71739" providerId="LiveId" clId="{F90E3824-B3A6-4C2F-B4B1-79457E74D102}" dt="2022-09-17T20:41:12.377" v="633" actId="47"/>
        <pc:sldMkLst>
          <pc:docMk/>
          <pc:sldMk cId="2959611341" sldId="364"/>
        </pc:sldMkLst>
        <pc:spChg chg="mod">
          <ac:chgData name="zhaohan" userId="95e304e8ede71739" providerId="LiveId" clId="{F90E3824-B3A6-4C2F-B4B1-79457E74D102}" dt="2022-09-17T20:40:50.864" v="629"/>
          <ac:spMkLst>
            <pc:docMk/>
            <pc:sldMk cId="2959611341" sldId="364"/>
            <ac:spMk id="5" creationId="{9F99D114-C506-1E69-65C4-54A23D7BBB05}"/>
          </ac:spMkLst>
        </pc:spChg>
        <pc:spChg chg="mod">
          <ac:chgData name="zhaohan" userId="95e304e8ede71739" providerId="LiveId" clId="{F90E3824-B3A6-4C2F-B4B1-79457E74D102}" dt="2022-09-17T20:35:20.223" v="607"/>
          <ac:spMkLst>
            <pc:docMk/>
            <pc:sldMk cId="2959611341" sldId="364"/>
            <ac:spMk id="6" creationId="{0E9EE4FB-AB83-2DA7-A882-6C0571F0CCA9}"/>
          </ac:spMkLst>
        </pc:spChg>
        <pc:spChg chg="mod">
          <ac:chgData name="zhaohan" userId="95e304e8ede71739" providerId="LiveId" clId="{F90E3824-B3A6-4C2F-B4B1-79457E74D102}" dt="2022-09-17T20:35:23.444" v="608"/>
          <ac:spMkLst>
            <pc:docMk/>
            <pc:sldMk cId="2959611341" sldId="364"/>
            <ac:spMk id="7" creationId="{8AD242C7-B12D-C131-C8DE-04B16675305D}"/>
          </ac:spMkLst>
        </pc:spChg>
        <pc:picChg chg="del">
          <ac:chgData name="zhaohan" userId="95e304e8ede71739" providerId="LiveId" clId="{F90E3824-B3A6-4C2F-B4B1-79457E74D102}" dt="2022-09-17T20:35:11.098" v="605" actId="478"/>
          <ac:picMkLst>
            <pc:docMk/>
            <pc:sldMk cId="2959611341" sldId="364"/>
            <ac:picMk id="10" creationId="{47A59D7B-554E-750F-26BC-9A4758BD30DD}"/>
          </ac:picMkLst>
        </pc:picChg>
      </pc:sldChg>
      <pc:sldChg chg="add">
        <pc:chgData name="zhaohan" userId="95e304e8ede71739" providerId="LiveId" clId="{F90E3824-B3A6-4C2F-B4B1-79457E74D102}" dt="2022-09-17T20:41:15.490" v="634"/>
        <pc:sldMkLst>
          <pc:docMk/>
          <pc:sldMk cId="4190492527" sldId="3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2.wmf"/><Relationship Id="rId7" Type="http://schemas.openxmlformats.org/officeDocument/2006/relationships/image" Target="../media/image244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23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566429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271133" y="1106122"/>
            <a:ext cx="3890682" cy="455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/>
              <a:t>asdasd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/>
              <a:t>dasdas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/>
              <a:t>adssads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49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5956</Words>
  <Application>Microsoft Office PowerPoint</Application>
  <PresentationFormat>Widescreen</PresentationFormat>
  <Paragraphs>574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2022-09-17T22:44:37Z</dcterms:modified>
</cp:coreProperties>
</file>